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A11F94-6B19-5485-987E-25528563D67E}" v="311" dt="2024-06-02T02:44:47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June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4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June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115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June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June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1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June 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3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June 1,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7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June 1,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63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June 1,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922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June 1,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16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June 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June 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5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1,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06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imated Driven Car">
            <a:extLst>
              <a:ext uri="{FF2B5EF4-FFF2-40B4-BE49-F238E27FC236}">
                <a16:creationId xmlns:a16="http://schemas.microsoft.com/office/drawing/2014/main" id="{F84B1B74-AA3F-253D-E7EE-ECEBC4DE5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6250" b="6250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F3677B-A97D-4CAD-A971-B22755F56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4516342"/>
          </a:xfrm>
          <a:prstGeom prst="rect">
            <a:avLst/>
          </a:prstGeom>
          <a:gradFill>
            <a:gsLst>
              <a:gs pos="47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4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123" y="477079"/>
            <a:ext cx="8512448" cy="13843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Electric Vehicles and Weather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124" y="1994402"/>
            <a:ext cx="6141493" cy="130817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By Matthew Latondresse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11C04AD-CA90-51E4-A093-E4C4FD45E3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44"/>
    </mc:Choice>
    <mc:Fallback>
      <p:transition spd="slow" advTm="23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FCEF6-E20F-0365-6849-7E0F5906F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ea typeface="Batang"/>
              </a:rPr>
              <a:t>What is an Electric Vehicle?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CC2C1-358B-070D-B4A1-DC3C1C239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Batang"/>
              </a:rPr>
              <a:t>Electric Vehicles or EVs are vehicles that use electricity as their primary fuel source instead of diesel or gas. </a:t>
            </a:r>
            <a:endParaRPr lang="en-US" dirty="0"/>
          </a:p>
        </p:txBody>
      </p:sp>
      <p:pic>
        <p:nvPicPr>
          <p:cNvPr id="5" name="Picture 4" descr="Long exposure of lights">
            <a:extLst>
              <a:ext uri="{FF2B5EF4-FFF2-40B4-BE49-F238E27FC236}">
                <a16:creationId xmlns:a16="http://schemas.microsoft.com/office/drawing/2014/main" id="{76E6F209-45E6-A412-D9AF-A3A079D6D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59" r="4743" b="-9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AA4E755E-3D4C-9E4C-49B4-5E6056699A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899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00"/>
    </mc:Choice>
    <mc:Fallback>
      <p:transition spd="slow" advTm="54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47D2B-F960-8C69-B4F1-FA957006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ea typeface="Batang"/>
              </a:rPr>
              <a:t>How does weather Impact EVs?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E71E2-7A13-6723-31F8-6A7248795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Batang"/>
              </a:rPr>
              <a:t>Currently one study highlights that in colder weather EVs do need to be charged more frequently. Estimations are that EVs use about 9% to 12% more energy during the winter months vs peak conditions.  </a:t>
            </a:r>
            <a:endParaRPr lang="en-US" dirty="0"/>
          </a:p>
        </p:txBody>
      </p:sp>
      <p:pic>
        <p:nvPicPr>
          <p:cNvPr id="5" name="Picture 4" descr="Geometric white clouds on a blue sky">
            <a:extLst>
              <a:ext uri="{FF2B5EF4-FFF2-40B4-BE49-F238E27FC236}">
                <a16:creationId xmlns:a16="http://schemas.microsoft.com/office/drawing/2014/main" id="{13C0E7BB-4B99-6B85-244D-7E42D9239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223" b="2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8CF2B74-2D38-4DF8-02C7-72FB6EAD8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618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39"/>
    </mc:Choice>
    <mc:Fallback>
      <p:transition spd="slow" advTm="73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620C-813F-C317-2AAD-BCF8155A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Batang"/>
              </a:rPr>
              <a:t>Ethical Considerations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6A848-EBB0-92E1-241F-2FF1FA2C5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Batang"/>
              </a:rPr>
              <a:t>When conducting these types of studies, it is always important to be mindful of never leaking personal information. </a:t>
            </a:r>
          </a:p>
          <a:p>
            <a:r>
              <a:rPr lang="en-US" dirty="0">
                <a:ea typeface="Batang"/>
              </a:rPr>
              <a:t>Another big thing is with these types of studies, we ultimately want to be working to making sure Electric charging stations are accessible to all populations that </a:t>
            </a:r>
            <a:r>
              <a:rPr lang="en-US">
                <a:ea typeface="Batang"/>
              </a:rPr>
              <a:t>utilize EVs. </a:t>
            </a:r>
            <a:endParaRPr lang="en-US" dirty="0">
              <a:ea typeface="Batang"/>
            </a:endParaRPr>
          </a:p>
          <a:p>
            <a:endParaRPr lang="en-US" dirty="0">
              <a:ea typeface="Batang"/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5C302CB-7051-EC64-ECA3-397FABE8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045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65"/>
    </mc:Choice>
    <mc:Fallback>
      <p:transition spd="slow" advTm="83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8374-DE1A-789F-B7A5-90CE567F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Batang"/>
              </a:rPr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D96B-D86B-EA6F-1CB4-8BD4FA82E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Batang"/>
              </a:rPr>
              <a:t>Finding data around this was more difficult than originally anticipated. This most likely will become a topic that becomes more and more researched over time as EVs become </a:t>
            </a:r>
            <a:r>
              <a:rPr lang="en-US">
                <a:ea typeface="Batang"/>
              </a:rPr>
              <a:t>more popular. </a:t>
            </a:r>
          </a:p>
          <a:p>
            <a:r>
              <a:rPr lang="en-US" dirty="0">
                <a:ea typeface="Batang"/>
              </a:rPr>
              <a:t>Weather can also be a slightly difficult challenge to get data around. 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D178F9-67A2-57F4-2EA6-90EB3C481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0888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63"/>
    </mc:Choice>
    <mc:Fallback>
      <p:transition spd="slow" advTm="81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rchiveVTI">
  <a:themeElements>
    <a:clrScheme name="AnalogousFromRegularSeed_2SEEDS">
      <a:dk1>
        <a:srgbClr val="000000"/>
      </a:dk1>
      <a:lt1>
        <a:srgbClr val="FFFFFF"/>
      </a:lt1>
      <a:dk2>
        <a:srgbClr val="242B41"/>
      </a:dk2>
      <a:lt2>
        <a:srgbClr val="E2E8E6"/>
      </a:lt2>
      <a:accent1>
        <a:srgbClr val="C02C69"/>
      </a:accent1>
      <a:accent2>
        <a:srgbClr val="D23EB8"/>
      </a:accent2>
      <a:accent3>
        <a:srgbClr val="D23F3E"/>
      </a:accent3>
      <a:accent4>
        <a:srgbClr val="2BB97B"/>
      </a:accent4>
      <a:accent5>
        <a:srgbClr val="35B4B2"/>
      </a:accent5>
      <a:accent6>
        <a:srgbClr val="2C85C0"/>
      </a:accent6>
      <a:hlink>
        <a:srgbClr val="31956C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176</Words>
  <Application>Microsoft Office PowerPoint</Application>
  <PresentationFormat>Widescreen</PresentationFormat>
  <Paragraphs>12</Paragraphs>
  <Slides>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Batang</vt:lpstr>
      <vt:lpstr>Arial</vt:lpstr>
      <vt:lpstr>Bembo</vt:lpstr>
      <vt:lpstr>ArchiveVTI</vt:lpstr>
      <vt:lpstr>Electric Vehicles and Weather</vt:lpstr>
      <vt:lpstr>What is an Electric Vehicle?</vt:lpstr>
      <vt:lpstr>How does weather Impact EVs?</vt:lpstr>
      <vt:lpstr>Ethical Considerations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Matthew Latondresse</cp:lastModifiedBy>
  <cp:revision>98</cp:revision>
  <dcterms:created xsi:type="dcterms:W3CDTF">2024-06-02T02:20:53Z</dcterms:created>
  <dcterms:modified xsi:type="dcterms:W3CDTF">2024-06-02T02:58:12Z</dcterms:modified>
</cp:coreProperties>
</file>